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26DD9-805C-4990-A30C-932EF06A0B26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4887-5575-40A6-86AA-FEFA5CCF7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138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07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436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373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30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33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84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6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057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074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578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959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87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50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01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4887-5575-40A6-86AA-FEFA5CCF7792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43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 sz="2000"/>
            </a:lvl2pPr>
            <a:lvl3pPr marL="914413" indent="0" algn="ctr">
              <a:buNone/>
              <a:defRPr sz="1800"/>
            </a:lvl3pPr>
            <a:lvl4pPr marL="1371620" indent="0" algn="ctr">
              <a:buNone/>
              <a:defRPr sz="1600"/>
            </a:lvl4pPr>
            <a:lvl5pPr marL="1828827" indent="0" algn="ctr">
              <a:buNone/>
              <a:defRPr sz="1600"/>
            </a:lvl5pPr>
            <a:lvl6pPr marL="2286033" indent="0" algn="ctr">
              <a:buNone/>
              <a:defRPr sz="1600"/>
            </a:lvl6pPr>
            <a:lvl7pPr marL="2743240" indent="0" algn="ctr">
              <a:buNone/>
              <a:defRPr sz="1600"/>
            </a:lvl7pPr>
            <a:lvl8pPr marL="3200446" indent="0" algn="ctr">
              <a:buNone/>
              <a:defRPr sz="1600"/>
            </a:lvl8pPr>
            <a:lvl9pPr marL="3657654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1"/>
            <a:ext cx="771089" cy="365125"/>
          </a:xfrm>
        </p:spPr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75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441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29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3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9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10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71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4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4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3" indent="0">
              <a:buNone/>
              <a:defRPr sz="1000"/>
            </a:lvl3pPr>
            <a:lvl4pPr marL="1371620" indent="0">
              <a:buNone/>
              <a:defRPr sz="900"/>
            </a:lvl4pPr>
            <a:lvl5pPr marL="1828827" indent="0">
              <a:buNone/>
              <a:defRPr sz="900"/>
            </a:lvl5pPr>
            <a:lvl6pPr marL="2286033" indent="0">
              <a:buNone/>
              <a:defRPr sz="900"/>
            </a:lvl6pPr>
            <a:lvl7pPr marL="2743240" indent="0">
              <a:buNone/>
              <a:defRPr sz="900"/>
            </a:lvl7pPr>
            <a:lvl8pPr marL="3200446" indent="0">
              <a:buNone/>
              <a:defRPr sz="900"/>
            </a:lvl8pPr>
            <a:lvl9pPr marL="3657654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85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1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9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620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864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458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3" indent="0">
              <a:buNone/>
              <a:defRPr sz="1800" b="1"/>
            </a:lvl3pPr>
            <a:lvl4pPr marL="1371620" indent="0">
              <a:buNone/>
              <a:defRPr sz="1600" b="1"/>
            </a:lvl4pPr>
            <a:lvl5pPr marL="1828827" indent="0">
              <a:buNone/>
              <a:defRPr sz="1600" b="1"/>
            </a:lvl5pPr>
            <a:lvl6pPr marL="2286033" indent="0">
              <a:buNone/>
              <a:defRPr sz="1600" b="1"/>
            </a:lvl6pPr>
            <a:lvl7pPr marL="2743240" indent="0">
              <a:buNone/>
              <a:defRPr sz="1600" b="1"/>
            </a:lvl7pPr>
            <a:lvl8pPr marL="3200446" indent="0">
              <a:buNone/>
              <a:defRPr sz="1600" b="1"/>
            </a:lvl8pPr>
            <a:lvl9pPr marL="3657654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0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319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30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535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42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3" indent="0">
              <a:buNone/>
              <a:defRPr sz="2400"/>
            </a:lvl3pPr>
            <a:lvl4pPr marL="1371620" indent="0">
              <a:buNone/>
              <a:defRPr sz="2000"/>
            </a:lvl4pPr>
            <a:lvl5pPr marL="1828827" indent="0">
              <a:buNone/>
              <a:defRPr sz="2000"/>
            </a:lvl5pPr>
            <a:lvl6pPr marL="2286033" indent="0">
              <a:buNone/>
              <a:defRPr sz="2000"/>
            </a:lvl6pPr>
            <a:lvl7pPr marL="2743240" indent="0">
              <a:buNone/>
              <a:defRPr sz="2000"/>
            </a:lvl7pPr>
            <a:lvl8pPr marL="3200446" indent="0">
              <a:buNone/>
              <a:defRPr sz="2000"/>
            </a:lvl8pPr>
            <a:lvl9pPr marL="3657654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3" indent="0">
              <a:buNone/>
              <a:defRPr sz="1200"/>
            </a:lvl3pPr>
            <a:lvl4pPr marL="1371620" indent="0">
              <a:buNone/>
              <a:defRPr sz="1000"/>
            </a:lvl4pPr>
            <a:lvl5pPr marL="1828827" indent="0">
              <a:buNone/>
              <a:defRPr sz="1000"/>
            </a:lvl5pPr>
            <a:lvl6pPr marL="2286033" indent="0">
              <a:buNone/>
              <a:defRPr sz="1000"/>
            </a:lvl6pPr>
            <a:lvl7pPr marL="2743240" indent="0">
              <a:buNone/>
              <a:defRPr sz="1000"/>
            </a:lvl7pPr>
            <a:lvl8pPr marL="3200446" indent="0">
              <a:buNone/>
              <a:defRPr sz="1000"/>
            </a:lvl8pPr>
            <a:lvl9pPr marL="365765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6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F8C8-4F18-4D8F-BF6D-665E41796760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07AB-59F6-46A5-A0B1-2D4CDAB4E5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0870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7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4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0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7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3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1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7" indent="-228603" algn="l" defTabSz="914413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4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01" y="6130337"/>
            <a:ext cx="4686300" cy="949498"/>
          </a:xfrm>
        </p:spPr>
        <p:txBody>
          <a:bodyPr>
            <a:normAutofit/>
          </a:bodyPr>
          <a:lstStyle/>
          <a:p>
            <a:r>
              <a:rPr lang="sk-SK" sz="3600" b="1" dirty="0"/>
              <a:t>Ing. Peter </a:t>
            </a:r>
            <a:r>
              <a:rPr lang="sk-SK" sz="3600" b="1" dirty="0" err="1"/>
              <a:t>juhás</a:t>
            </a:r>
            <a:endParaRPr lang="sk-SK" sz="36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700" y="943608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sk-SK" dirty="0"/>
              <a:t>Zaistenie dátového obsahu nefunkčných </a:t>
            </a:r>
            <a:br>
              <a:rPr lang="sk-SK" dirty="0"/>
            </a:br>
            <a:r>
              <a:rPr lang="sk-SK" dirty="0"/>
              <a:t>a značne poškodených mobilných zariadení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0E13B54-3F86-83A3-35A1-E7D72F4CE493}"/>
              </a:ext>
            </a:extLst>
          </p:cNvPr>
          <p:cNvSpPr txBox="1">
            <a:spLocks/>
          </p:cNvSpPr>
          <p:nvPr/>
        </p:nvSpPr>
        <p:spPr>
          <a:xfrm>
            <a:off x="2797700" y="2532922"/>
            <a:ext cx="879157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Postupy zaisťovania </a:t>
            </a:r>
            <a:r>
              <a:rPr lang="sk-SK" dirty="0" err="1"/>
              <a:t>Mt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206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151" y="6201437"/>
            <a:ext cx="9972890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Extrémne poškodenia – pád lietadla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386ED85-7B8B-FD26-9F13-3B69C00C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46" y="435976"/>
            <a:ext cx="4333525" cy="46482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4149D8AF-022F-BBF6-EF25-69C821D7E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50" y="508710"/>
            <a:ext cx="1814443" cy="4502732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F5F37C40-200F-6BF2-F525-DE75165C9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508710"/>
            <a:ext cx="48672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339" y="6162916"/>
            <a:ext cx="10836491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Samsung Z Flip3 z pásov </a:t>
            </a:r>
            <a:r>
              <a:rPr lang="sk-SK" sz="3600" b="1" dirty="0" err="1"/>
              <a:t>ratráku</a:t>
            </a:r>
            <a:endParaRPr lang="sk-SK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0386997-E440-9605-61F6-0B394BCC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35" y="695084"/>
            <a:ext cx="2714549" cy="377983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2D7E444-E8E6-B542-D43A-A5CC4EF6A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" y="2760076"/>
            <a:ext cx="2776311" cy="395856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25FDBBF-1D75-DC20-5358-1A5B35959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49" y="3060320"/>
            <a:ext cx="2683707" cy="41052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5672BD2-95B1-53AE-2A0D-CE517EDB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1214944"/>
            <a:ext cx="55149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699" y="6162916"/>
            <a:ext cx="12796047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snaha o zničenie dôkazných materiálov</a:t>
            </a:r>
            <a:endParaRPr lang="sk-SK" sz="12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3A9E905-5244-C7F3-BEDD-7022CDA6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20" y="367048"/>
            <a:ext cx="2846487" cy="518522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CCF1A22-FD6C-AD9D-E56F-8096305E2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8" y="776690"/>
            <a:ext cx="4903752" cy="49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701" y="6242207"/>
            <a:ext cx="11725490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Extrakcia dát z neopraviteľných zariadení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60" y="209998"/>
            <a:ext cx="8791575" cy="847367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1800" dirty="0"/>
              <a:t>Staršie zariadenia - bez šifrovania – možnosť zaistiť dáta priamo z pamäťového čipu – obmedzené množstvo dát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586A083-3EB1-ECBB-67FC-802158B985F6}"/>
              </a:ext>
            </a:extLst>
          </p:cNvPr>
          <p:cNvSpPr txBox="1">
            <a:spLocks/>
          </p:cNvSpPr>
          <p:nvPr/>
        </p:nvSpPr>
        <p:spPr>
          <a:xfrm>
            <a:off x="2825760" y="5070319"/>
            <a:ext cx="7619982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1800" dirty="0"/>
              <a:t>Novšie zariadenia – šifrované – bez možnosti zaistenia dát priamo z pamäťového čipu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F8B6F6-F290-3CDF-6783-B7E29544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8" y="1330164"/>
            <a:ext cx="4352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701" y="6242207"/>
            <a:ext cx="11725490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Neopraviteľné základné dosky - SWAP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1A599561-4497-38E7-7D6D-FA8D4A47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837631"/>
            <a:ext cx="9204101" cy="46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7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9395" y="6193015"/>
            <a:ext cx="11725490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Funkčný </a:t>
            </a:r>
            <a:r>
              <a:rPr lang="sk-SK" sz="3600" b="1" dirty="0" err="1"/>
              <a:t>mt</a:t>
            </a:r>
            <a:r>
              <a:rPr lang="sk-SK" sz="3600" b="1" dirty="0"/>
              <a:t> po preložení čipov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AA0DC2C-6102-9C7C-F00F-AC1B5213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514" y="395879"/>
            <a:ext cx="4829327" cy="557576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6212" y="1408189"/>
            <a:ext cx="8791575" cy="847367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1800" dirty="0"/>
              <a:t>Získanie kompletného obsahu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1F2F197-60F2-7725-D8CC-5A7DEA89750C}"/>
              </a:ext>
            </a:extLst>
          </p:cNvPr>
          <p:cNvSpPr txBox="1">
            <a:spLocks/>
          </p:cNvSpPr>
          <p:nvPr/>
        </p:nvSpPr>
        <p:spPr>
          <a:xfrm>
            <a:off x="7796212" y="2581633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1800" u="sng" dirty="0"/>
              <a:t>Použitie vysokých teplôt – riziko </a:t>
            </a:r>
          </a:p>
          <a:p>
            <a:r>
              <a:rPr lang="sk-SK" sz="1800" dirty="0"/>
              <a:t>   </a:t>
            </a:r>
            <a:r>
              <a:rPr lang="sk-SK" sz="1800" u="sng" dirty="0"/>
              <a:t>Poškodenia čipov</a:t>
            </a:r>
          </a:p>
        </p:txBody>
      </p:sp>
    </p:spTree>
    <p:extLst>
      <p:ext uri="{BB962C8B-B14F-4D97-AF65-F5344CB8AC3E}">
        <p14:creationId xmlns:p14="http://schemas.microsoft.com/office/powerpoint/2010/main" val="277099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631" y="6102862"/>
            <a:ext cx="11725490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Postup zaisťovania mobilných telefónov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336" y="2815394"/>
            <a:ext cx="6209563" cy="792049"/>
          </a:xfrm>
        </p:spPr>
        <p:txBody>
          <a:bodyPr>
            <a:normAutofit/>
          </a:bodyPr>
          <a:lstStyle/>
          <a:p>
            <a:r>
              <a:rPr lang="sk-SK" sz="4000" b="1" dirty="0"/>
              <a:t>Diagram zaisťovania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385928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5751" y="6058322"/>
            <a:ext cx="2019833" cy="799678"/>
          </a:xfrm>
        </p:spPr>
        <p:txBody>
          <a:bodyPr>
            <a:normAutofit/>
          </a:bodyPr>
          <a:lstStyle/>
          <a:p>
            <a:r>
              <a:rPr lang="sk-SK" sz="3600" b="1" dirty="0"/>
              <a:t>ciele</a:t>
            </a:r>
            <a:endParaRPr lang="sk-SK" sz="40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651" y="1619251"/>
            <a:ext cx="9029700" cy="1206499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Stanovenie jednotného postupu zaisťovania mobilných telefónov</a:t>
            </a:r>
            <a:br>
              <a:rPr lang="sk-SK" sz="5400" dirty="0"/>
            </a:br>
            <a:endParaRPr lang="sk-SK" sz="5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A992DE-FB67-5360-15EA-2BA12D53CF4F}"/>
              </a:ext>
            </a:extLst>
          </p:cNvPr>
          <p:cNvSpPr txBox="1">
            <a:spLocks/>
          </p:cNvSpPr>
          <p:nvPr/>
        </p:nvSpPr>
        <p:spPr>
          <a:xfrm>
            <a:off x="2660651" y="2580509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Umožnenie zaistenia dátového obsahu</a:t>
            </a:r>
            <a:br>
              <a:rPr lang="sk-SK" sz="5400" dirty="0"/>
            </a:br>
            <a:endParaRPr lang="sk-SK" sz="5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2CFAA87-C1B3-4A1D-CCC4-DD5D20FFD064}"/>
              </a:ext>
            </a:extLst>
          </p:cNvPr>
          <p:cNvSpPr txBox="1">
            <a:spLocks/>
          </p:cNvSpPr>
          <p:nvPr/>
        </p:nvSpPr>
        <p:spPr>
          <a:xfrm>
            <a:off x="2660651" y="2825750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Maximalizácia množstva získaných dát</a:t>
            </a:r>
          </a:p>
        </p:txBody>
      </p:sp>
    </p:spTree>
    <p:extLst>
      <p:ext uri="{BB962C8B-B14F-4D97-AF65-F5344CB8AC3E}">
        <p14:creationId xmlns:p14="http://schemas.microsoft.com/office/powerpoint/2010/main" val="356600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3E239CA8-79CF-4B9A-45F8-917559143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60" y="0"/>
            <a:ext cx="871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589" y="6186723"/>
            <a:ext cx="10579099" cy="799678"/>
          </a:xfrm>
        </p:spPr>
        <p:txBody>
          <a:bodyPr>
            <a:noAutofit/>
          </a:bodyPr>
          <a:lstStyle/>
          <a:p>
            <a:r>
              <a:rPr lang="sk-SK" sz="3600" b="1" dirty="0"/>
              <a:t>Podmienky získania dát z blokovaného </a:t>
            </a:r>
            <a:r>
              <a:rPr lang="sk-SK" sz="3600" b="1" dirty="0" err="1"/>
              <a:t>mt</a:t>
            </a:r>
            <a:r>
              <a:rPr lang="sk-SK" sz="3600" b="1" dirty="0"/>
              <a:t>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050" y="104368"/>
            <a:ext cx="9029700" cy="120649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Stav AFU – po prvom zadaní ochranného kódu / hesla / vzoru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A992DE-FB67-5360-15EA-2BA12D53CF4F}"/>
              </a:ext>
            </a:extLst>
          </p:cNvPr>
          <p:cNvSpPr txBox="1">
            <a:spLocks/>
          </p:cNvSpPr>
          <p:nvPr/>
        </p:nvSpPr>
        <p:spPr>
          <a:xfrm>
            <a:off x="2432050" y="658006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Vložená SIM karta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2CFAA87-C1B3-4A1D-CCC4-DD5D20FFD064}"/>
              </a:ext>
            </a:extLst>
          </p:cNvPr>
          <p:cNvSpPr txBox="1">
            <a:spLocks/>
          </p:cNvSpPr>
          <p:nvPr/>
        </p:nvSpPr>
        <p:spPr>
          <a:xfrm>
            <a:off x="2432050" y="1304942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Nemôže sa vybiť / vypnúť / reštartovať!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A73B724-DA20-D61F-EAAC-AA02597E210B}"/>
              </a:ext>
            </a:extLst>
          </p:cNvPr>
          <p:cNvSpPr txBox="1">
            <a:spLocks/>
          </p:cNvSpPr>
          <p:nvPr/>
        </p:nvSpPr>
        <p:spPr>
          <a:xfrm>
            <a:off x="2432050" y="2005615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Režim lietadlo!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7201296-6146-F929-C833-F653058689B3}"/>
              </a:ext>
            </a:extLst>
          </p:cNvPr>
          <p:cNvSpPr txBox="1">
            <a:spLocks/>
          </p:cNvSpPr>
          <p:nvPr/>
        </p:nvSpPr>
        <p:spPr>
          <a:xfrm>
            <a:off x="2432050" y="2652551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Včasné kontaktovanie znalca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1EE6516-4053-B5B2-C1E2-558411110C0C}"/>
              </a:ext>
            </a:extLst>
          </p:cNvPr>
          <p:cNvSpPr txBox="1">
            <a:spLocks/>
          </p:cNvSpPr>
          <p:nvPr/>
        </p:nvSpPr>
        <p:spPr>
          <a:xfrm>
            <a:off x="3517900" y="3562450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sk-SK" sz="2800" dirty="0"/>
              <a:t>Apple – 95% dát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B1714B-FA97-F1FC-6C93-9FF5F712BE3F}"/>
              </a:ext>
            </a:extLst>
          </p:cNvPr>
          <p:cNvSpPr txBox="1">
            <a:spLocks/>
          </p:cNvSpPr>
          <p:nvPr/>
        </p:nvSpPr>
        <p:spPr>
          <a:xfrm>
            <a:off x="3517900" y="4000160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sk-SK" sz="2800" dirty="0"/>
              <a:t>Android – až do 100% dát</a:t>
            </a:r>
          </a:p>
        </p:txBody>
      </p:sp>
    </p:spTree>
    <p:extLst>
      <p:ext uri="{BB962C8B-B14F-4D97-AF65-F5344CB8AC3E}">
        <p14:creationId xmlns:p14="http://schemas.microsoft.com/office/powerpoint/2010/main" val="258821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501" y="6168437"/>
            <a:ext cx="10820400" cy="949498"/>
          </a:xfrm>
        </p:spPr>
        <p:txBody>
          <a:bodyPr>
            <a:normAutofit/>
          </a:bodyPr>
          <a:lstStyle/>
          <a:p>
            <a:r>
              <a:rPr lang="sk-SK" sz="3600" b="1" dirty="0"/>
              <a:t>Zaisťovanie dát z nefunkčných zariadení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1" y="1261458"/>
            <a:ext cx="8791575" cy="713742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4000" dirty="0"/>
              <a:t>Na prvý pohľad neskúmateľné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B349CE-2F02-A4B1-5A57-921A7D672E15}"/>
              </a:ext>
            </a:extLst>
          </p:cNvPr>
          <p:cNvSpPr txBox="1">
            <a:spLocks/>
          </p:cNvSpPr>
          <p:nvPr/>
        </p:nvSpPr>
        <p:spPr>
          <a:xfrm>
            <a:off x="2349500" y="3155036"/>
            <a:ext cx="8791575" cy="713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4000" dirty="0"/>
              <a:t>Mechanicky poškodené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57BEFBA-3D69-B9C6-0CCA-A98AB61574F5}"/>
              </a:ext>
            </a:extLst>
          </p:cNvPr>
          <p:cNvSpPr txBox="1">
            <a:spLocks/>
          </p:cNvSpPr>
          <p:nvPr/>
        </p:nvSpPr>
        <p:spPr>
          <a:xfrm>
            <a:off x="3260725" y="3715420"/>
            <a:ext cx="8791575" cy="713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§"/>
            </a:pPr>
            <a:r>
              <a:rPr lang="sk-SK" sz="2800" dirty="0"/>
              <a:t>Potenciál významných dát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6304B94-AD7C-EE26-3AC3-2F95A7AEF96B}"/>
              </a:ext>
            </a:extLst>
          </p:cNvPr>
          <p:cNvSpPr txBox="1">
            <a:spLocks/>
          </p:cNvSpPr>
          <p:nvPr/>
        </p:nvSpPr>
        <p:spPr>
          <a:xfrm>
            <a:off x="3260724" y="1851376"/>
            <a:ext cx="8791575" cy="713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§"/>
            </a:pPr>
            <a:r>
              <a:rPr lang="sk-SK" sz="2800" dirty="0"/>
              <a:t>Stále možnosť získať kompletné dáta</a:t>
            </a:r>
          </a:p>
        </p:txBody>
      </p:sp>
    </p:spTree>
    <p:extLst>
      <p:ext uri="{BB962C8B-B14F-4D97-AF65-F5344CB8AC3E}">
        <p14:creationId xmlns:p14="http://schemas.microsoft.com/office/powerpoint/2010/main" val="277469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3978" y="6218401"/>
            <a:ext cx="9550399" cy="799678"/>
          </a:xfrm>
        </p:spPr>
        <p:txBody>
          <a:bodyPr>
            <a:normAutofit/>
          </a:bodyPr>
          <a:lstStyle/>
          <a:p>
            <a:r>
              <a:rPr lang="sk-SK" sz="3600" b="1" dirty="0"/>
              <a:t>Ako čo najlepšie zaistiť </a:t>
            </a:r>
            <a:r>
              <a:rPr lang="sk-SK" sz="3600" b="1" dirty="0" err="1"/>
              <a:t>mt</a:t>
            </a:r>
            <a:r>
              <a:rPr lang="sk-SK" sz="3600" b="1" dirty="0"/>
              <a:t>?</a:t>
            </a:r>
            <a:endParaRPr lang="sk-SK" sz="12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75CDFFCE-5EAC-CC1E-89A1-74017A942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4" y="104444"/>
            <a:ext cx="4942150" cy="56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469" y="6180671"/>
            <a:ext cx="9550399" cy="799678"/>
          </a:xfrm>
        </p:spPr>
        <p:txBody>
          <a:bodyPr>
            <a:normAutofit/>
          </a:bodyPr>
          <a:lstStyle/>
          <a:p>
            <a:r>
              <a:rPr lang="sk-SK" sz="3600" b="1" dirty="0"/>
              <a:t>FACE ID / </a:t>
            </a:r>
            <a:r>
              <a:rPr lang="sk-SK" sz="3600" b="1" dirty="0" err="1"/>
              <a:t>Touch</a:t>
            </a:r>
            <a:r>
              <a:rPr lang="sk-SK" sz="3600" b="1" dirty="0"/>
              <a:t> ID</a:t>
            </a:r>
            <a:endParaRPr lang="sk-SK" sz="12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750" y="1797695"/>
            <a:ext cx="9029700" cy="120649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Odomykanie pomocou biometrie je </a:t>
            </a:r>
            <a:r>
              <a:rPr lang="sk-SK" sz="2800" b="1" u="sng" dirty="0"/>
              <a:t>VŽDY</a:t>
            </a:r>
            <a:r>
              <a:rPr lang="sk-SK" sz="2800" dirty="0"/>
              <a:t> spojené s ochranným kódom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23C7042-A0ED-A9A3-3F29-893E0C9EA564}"/>
              </a:ext>
            </a:extLst>
          </p:cNvPr>
          <p:cNvSpPr txBox="1">
            <a:spLocks/>
          </p:cNvSpPr>
          <p:nvPr/>
        </p:nvSpPr>
        <p:spPr>
          <a:xfrm>
            <a:off x="2444750" y="3429643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Periodické vyžiadanie kódu po určitom čase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D370617-0E56-0831-6891-53B72E42A85A}"/>
              </a:ext>
            </a:extLst>
          </p:cNvPr>
          <p:cNvSpPr txBox="1">
            <a:spLocks/>
          </p:cNvSpPr>
          <p:nvPr/>
        </p:nvSpPr>
        <p:spPr>
          <a:xfrm>
            <a:off x="2444750" y="2575460"/>
            <a:ext cx="9029700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Vyžiadanie kódu po reštarte</a:t>
            </a:r>
          </a:p>
        </p:txBody>
      </p:sp>
    </p:spTree>
    <p:extLst>
      <p:ext uri="{BB962C8B-B14F-4D97-AF65-F5344CB8AC3E}">
        <p14:creationId xmlns:p14="http://schemas.microsoft.com/office/powerpoint/2010/main" val="26713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151" y="6210722"/>
            <a:ext cx="5308600" cy="799678"/>
          </a:xfrm>
        </p:spPr>
        <p:txBody>
          <a:bodyPr>
            <a:normAutofit/>
          </a:bodyPr>
          <a:lstStyle/>
          <a:p>
            <a:r>
              <a:rPr lang="sk-SK" sz="3600" b="1" dirty="0"/>
              <a:t>Otázky?</a:t>
            </a:r>
            <a:endParaRPr lang="sk-SK" sz="12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82750E-C154-72B2-69E5-950E58A0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051" y="2501901"/>
            <a:ext cx="6216650" cy="1206499"/>
          </a:xfrm>
        </p:spPr>
        <p:txBody>
          <a:bodyPr>
            <a:normAutofit/>
          </a:bodyPr>
          <a:lstStyle/>
          <a:p>
            <a:r>
              <a:rPr lang="sk-SK" sz="4000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38112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002" y="6030119"/>
            <a:ext cx="3098801" cy="1655762"/>
          </a:xfrm>
        </p:spPr>
        <p:txBody>
          <a:bodyPr>
            <a:normAutofit/>
          </a:bodyPr>
          <a:lstStyle/>
          <a:p>
            <a:r>
              <a:rPr lang="sk-SK" sz="4000" b="1" dirty="0"/>
              <a:t>prínosy</a:t>
            </a:r>
            <a:endParaRPr lang="sk-SK" sz="16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816" y="557069"/>
            <a:ext cx="8791575" cy="847367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Maximalizácia získania dát z nefunkčných zariadení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0ECBB9-3948-0ACA-FEF4-2C48E859A0FD}"/>
              </a:ext>
            </a:extLst>
          </p:cNvPr>
          <p:cNvSpPr txBox="1">
            <a:spLocks/>
          </p:cNvSpPr>
          <p:nvPr/>
        </p:nvSpPr>
        <p:spPr>
          <a:xfrm>
            <a:off x="2460816" y="1485041"/>
            <a:ext cx="8791575" cy="656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Minimalizácia vynaložených nákladov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sk-SK" sz="1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76B229D-7B61-EC3F-6EE5-AD42C30886B7}"/>
              </a:ext>
            </a:extLst>
          </p:cNvPr>
          <p:cNvSpPr txBox="1">
            <a:spLocks/>
          </p:cNvSpPr>
          <p:nvPr/>
        </p:nvSpPr>
        <p:spPr>
          <a:xfrm>
            <a:off x="2460816" y="3021358"/>
            <a:ext cx="8791575" cy="103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Využitie vlastného skladu náhradných dielov, dobrých vzťahov s dodávateľmi náhradných dielov vrátane zahraničných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9CAFB39-2B75-DC68-D078-DBF11BAAA5F5}"/>
              </a:ext>
            </a:extLst>
          </p:cNvPr>
          <p:cNvSpPr txBox="1">
            <a:spLocks/>
          </p:cNvSpPr>
          <p:nvPr/>
        </p:nvSpPr>
        <p:spPr>
          <a:xfrm>
            <a:off x="2460816" y="4292409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Prístup k starším náhradným dielom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DF518FD-B572-711C-CA2B-5D1381CC4058}"/>
              </a:ext>
            </a:extLst>
          </p:cNvPr>
          <p:cNvSpPr txBox="1">
            <a:spLocks/>
          </p:cNvSpPr>
          <p:nvPr/>
        </p:nvSpPr>
        <p:spPr>
          <a:xfrm>
            <a:off x="3654616" y="1924766"/>
            <a:ext cx="8791575" cy="656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100" dirty="0"/>
              <a:t>Ceny displejov až do 400€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sk-SK" sz="100" dirty="0"/>
          </a:p>
        </p:txBody>
      </p:sp>
    </p:spTree>
    <p:extLst>
      <p:ext uri="{BB962C8B-B14F-4D97-AF65-F5344CB8AC3E}">
        <p14:creationId xmlns:p14="http://schemas.microsoft.com/office/powerpoint/2010/main" val="302777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109" y="6197308"/>
            <a:ext cx="8791575" cy="660692"/>
          </a:xfrm>
        </p:spPr>
        <p:txBody>
          <a:bodyPr>
            <a:normAutofit fontScale="92500"/>
          </a:bodyPr>
          <a:lstStyle/>
          <a:p>
            <a:r>
              <a:rPr lang="sk-SK" sz="3600" b="1" dirty="0"/>
              <a:t>rozsahy poškodenia</a:t>
            </a:r>
            <a:endParaRPr lang="sk-SK" sz="10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41" y="1754982"/>
            <a:ext cx="8791575" cy="847367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</a:t>
            </a:r>
            <a:r>
              <a:rPr lang="sk-SK" sz="3000" dirty="0"/>
              <a:t>Nabíjacie konektory USB - c / micro </a:t>
            </a:r>
            <a:r>
              <a:rPr lang="sk-SK" sz="3000" dirty="0" err="1"/>
              <a:t>USb</a:t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0ECBB9-3948-0ACA-FEF4-2C48E859A0FD}"/>
              </a:ext>
            </a:extLst>
          </p:cNvPr>
          <p:cNvSpPr txBox="1">
            <a:spLocks/>
          </p:cNvSpPr>
          <p:nvPr/>
        </p:nvSpPr>
        <p:spPr>
          <a:xfrm>
            <a:off x="3265743" y="2383743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Rozbité displeje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CB93143-CB88-0B9F-D5FD-D7C4A5C661DC}"/>
              </a:ext>
            </a:extLst>
          </p:cNvPr>
          <p:cNvSpPr txBox="1">
            <a:spLocks/>
          </p:cNvSpPr>
          <p:nvPr/>
        </p:nvSpPr>
        <p:spPr>
          <a:xfrm>
            <a:off x="3265744" y="3005316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Nefunkčné batérie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F4AF76-2C32-5712-C7A7-B6C3DA8B3650}"/>
              </a:ext>
            </a:extLst>
          </p:cNvPr>
          <p:cNvSpPr txBox="1">
            <a:spLocks/>
          </p:cNvSpPr>
          <p:nvPr/>
        </p:nvSpPr>
        <p:spPr>
          <a:xfrm>
            <a:off x="3265744" y="3604184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Vytopené zariadenia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755A5E5C-5D50-6196-5C63-E22022B94654}"/>
              </a:ext>
            </a:extLst>
          </p:cNvPr>
          <p:cNvSpPr txBox="1">
            <a:spLocks/>
          </p:cNvSpPr>
          <p:nvPr/>
        </p:nvSpPr>
        <p:spPr>
          <a:xfrm>
            <a:off x="3265742" y="4225757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sk-SK" sz="2800" dirty="0"/>
              <a:t>Prelomené základné dosky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25008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979" y="6220056"/>
            <a:ext cx="8791575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Nabíjacie konektory</a:t>
            </a:r>
            <a:endParaRPr lang="sk-SK" sz="10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965" y="924463"/>
            <a:ext cx="8791575" cy="847367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Nabíjacie konektory na </a:t>
            </a:r>
            <a:r>
              <a:rPr lang="sk-SK" sz="2800" dirty="0" err="1"/>
              <a:t>dps</a:t>
            </a:r>
            <a:br>
              <a:rPr lang="sk-SK" sz="2800" dirty="0"/>
            </a:br>
            <a:endParaRPr lang="sk-SK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998D6C2-C30D-350F-10D3-D2F1998CB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50" y="1555489"/>
            <a:ext cx="3221742" cy="322174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B84DA6-B16A-D86C-81BE-9583CDC74C43}"/>
              </a:ext>
            </a:extLst>
          </p:cNvPr>
          <p:cNvSpPr txBox="1">
            <a:spLocks/>
          </p:cNvSpPr>
          <p:nvPr/>
        </p:nvSpPr>
        <p:spPr>
          <a:xfrm>
            <a:off x="5569960" y="2024546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Nabíjacie konektory </a:t>
            </a:r>
          </a:p>
          <a:p>
            <a:r>
              <a:rPr lang="sk-SK" sz="2800" dirty="0"/>
              <a:t>        na základnej doske </a:t>
            </a:r>
            <a:r>
              <a:rPr lang="sk-SK" sz="2800" dirty="0" err="1"/>
              <a:t>mt</a:t>
            </a:r>
            <a:endParaRPr lang="sk-SK" sz="2800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FCE87F3-9335-59B1-B098-FEE56258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90" y="136197"/>
            <a:ext cx="2869345" cy="6858000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8AEC8E8-7993-45B6-BEE1-55CCFBC61067}"/>
              </a:ext>
            </a:extLst>
          </p:cNvPr>
          <p:cNvSpPr txBox="1">
            <a:spLocks/>
          </p:cNvSpPr>
          <p:nvPr/>
        </p:nvSpPr>
        <p:spPr>
          <a:xfrm>
            <a:off x="5569960" y="2979392"/>
            <a:ext cx="8791575" cy="886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poškodené vodivé cesty</a:t>
            </a:r>
          </a:p>
          <a:p>
            <a:endParaRPr lang="sk-SK" sz="28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D62F2DC-CE90-DB47-5EDC-D20C83564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78" y="3647409"/>
            <a:ext cx="1269399" cy="1652463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4C19D0D-488C-9E99-E0A8-0127ECDEF081}"/>
              </a:ext>
            </a:extLst>
          </p:cNvPr>
          <p:cNvSpPr txBox="1">
            <a:spLocks/>
          </p:cNvSpPr>
          <p:nvPr/>
        </p:nvSpPr>
        <p:spPr>
          <a:xfrm>
            <a:off x="5668539" y="5524688"/>
            <a:ext cx="8791575" cy="886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nefunkčný termistor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074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772" y="6170177"/>
            <a:ext cx="8791575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Rozbité displeje</a:t>
            </a:r>
            <a:endParaRPr lang="sk-SK" sz="10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565" y="35927"/>
            <a:ext cx="8791575" cy="8473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Rozbitý displej s ohnutým telom </a:t>
            </a:r>
            <a:r>
              <a:rPr lang="sk-SK" sz="2800" dirty="0" err="1"/>
              <a:t>mt</a:t>
            </a:r>
            <a:endParaRPr lang="sk-SK" sz="28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1230CD0-5A82-2B07-4040-F0949B51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8" y="1695624"/>
            <a:ext cx="2313106" cy="357538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BF4BDD9-836B-1FDE-A966-1749844A9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039924"/>
            <a:ext cx="5029830" cy="2778151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78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1364" y="6204175"/>
            <a:ext cx="8791575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Vytopené zariadenia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565" y="35927"/>
            <a:ext cx="8791575" cy="8473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Rozsiahla oxidácia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125640E-F9FD-EFD3-752E-2A3A65EAA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2" y="1418603"/>
            <a:ext cx="4789939" cy="435116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72D66C8-E345-338F-18CC-0641855F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797944"/>
            <a:ext cx="5829300" cy="38862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54944AF-FC6B-DA1C-425F-DFCBFDB90036}"/>
              </a:ext>
            </a:extLst>
          </p:cNvPr>
          <p:cNvSpPr txBox="1">
            <a:spLocks/>
          </p:cNvSpPr>
          <p:nvPr/>
        </p:nvSpPr>
        <p:spPr>
          <a:xfrm>
            <a:off x="8841507" y="1386084"/>
            <a:ext cx="4414555" cy="406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000" dirty="0"/>
              <a:t>Ultrazvukové čistenie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EC9FA4E-9E4C-FB28-C0F3-54B174DA98DE}"/>
              </a:ext>
            </a:extLst>
          </p:cNvPr>
          <p:cNvSpPr txBox="1">
            <a:spLocks/>
          </p:cNvSpPr>
          <p:nvPr/>
        </p:nvSpPr>
        <p:spPr>
          <a:xfrm>
            <a:off x="8517152" y="2055706"/>
            <a:ext cx="4414555" cy="59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000" dirty="0"/>
              <a:t>Výmena / odstránenie</a:t>
            </a:r>
          </a:p>
          <a:p>
            <a:r>
              <a:rPr lang="sk-SK" sz="2000" dirty="0"/>
              <a:t>         Nefunkčných obvodov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5743751-5AEF-8562-D9E1-898A50AAA402}"/>
              </a:ext>
            </a:extLst>
          </p:cNvPr>
          <p:cNvSpPr txBox="1">
            <a:spLocks/>
          </p:cNvSpPr>
          <p:nvPr/>
        </p:nvSpPr>
        <p:spPr>
          <a:xfrm>
            <a:off x="9645651" y="2525807"/>
            <a:ext cx="2635250" cy="9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000" dirty="0"/>
              <a:t>Okamžitá Extrakcia dát</a:t>
            </a:r>
          </a:p>
        </p:txBody>
      </p:sp>
    </p:spTree>
    <p:extLst>
      <p:ext uri="{BB962C8B-B14F-4D97-AF65-F5344CB8AC3E}">
        <p14:creationId xmlns:p14="http://schemas.microsoft.com/office/powerpoint/2010/main" val="401025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871" y="6178643"/>
            <a:ext cx="8791575" cy="1655762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Sandwichové</a:t>
            </a:r>
            <a:r>
              <a:rPr lang="sk-SK" sz="3600" b="1" dirty="0"/>
              <a:t> základné dosky</a:t>
            </a:r>
            <a:endParaRPr lang="sk-SK" sz="9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2065" y="-11521"/>
            <a:ext cx="8791575" cy="8473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</a:t>
            </a:r>
            <a:r>
              <a:rPr lang="sk-SK" sz="2800" u="sng" dirty="0"/>
              <a:t>praskajúce spoje medzi jednotlivými vrstvami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CA7147-0728-22D4-1AF2-81A307D92EFB}"/>
              </a:ext>
            </a:extLst>
          </p:cNvPr>
          <p:cNvSpPr txBox="1">
            <a:spLocks/>
          </p:cNvSpPr>
          <p:nvPr/>
        </p:nvSpPr>
        <p:spPr>
          <a:xfrm>
            <a:off x="2908846" y="516875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sk-SK" sz="2000" dirty="0"/>
              <a:t> nefunkčné nabíjanie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0AB71E4-488A-C5ED-747D-258C410FED7B}"/>
              </a:ext>
            </a:extLst>
          </p:cNvPr>
          <p:cNvSpPr txBox="1">
            <a:spLocks/>
          </p:cNvSpPr>
          <p:nvPr/>
        </p:nvSpPr>
        <p:spPr>
          <a:xfrm>
            <a:off x="2908844" y="923691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sk-SK" sz="2000" dirty="0"/>
              <a:t> nefunkčná dátová komunikácia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6B95CCC-FE5D-43DD-B759-279FB7139D21}"/>
              </a:ext>
            </a:extLst>
          </p:cNvPr>
          <p:cNvSpPr txBox="1">
            <a:spLocks/>
          </p:cNvSpPr>
          <p:nvPr/>
        </p:nvSpPr>
        <p:spPr>
          <a:xfrm>
            <a:off x="2908842" y="1403858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sk-SK" sz="2000" dirty="0"/>
              <a:t> nefunkčné dotykové ovládanie – iPhone X, XS, XS MAX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B2C585D-C6DF-0FA6-A671-6798BC80CF69}"/>
              </a:ext>
            </a:extLst>
          </p:cNvPr>
          <p:cNvSpPr txBox="1">
            <a:spLocks/>
          </p:cNvSpPr>
          <p:nvPr/>
        </p:nvSpPr>
        <p:spPr>
          <a:xfrm>
            <a:off x="2419564" y="2175517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  dočasná oprava použitím šablóny 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8A52A3C1-8792-48B2-1D2A-D3B33216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54" y="3071435"/>
            <a:ext cx="3400526" cy="255186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7C59952-858D-C2AF-C0BF-696F947ED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43" y="3175620"/>
            <a:ext cx="2027492" cy="2701762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A1DC54E0-3823-CCA3-071F-536B2EC02C2D}"/>
              </a:ext>
            </a:extLst>
          </p:cNvPr>
          <p:cNvSpPr txBox="1">
            <a:spLocks/>
          </p:cNvSpPr>
          <p:nvPr/>
        </p:nvSpPr>
        <p:spPr>
          <a:xfrm>
            <a:off x="6511090" y="3947793"/>
            <a:ext cx="610463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44FBDEC-6A94-D31D-9662-63DB27F5E963}"/>
              </a:ext>
            </a:extLst>
          </p:cNvPr>
          <p:cNvSpPr txBox="1">
            <a:spLocks/>
          </p:cNvSpPr>
          <p:nvPr/>
        </p:nvSpPr>
        <p:spPr>
          <a:xfrm>
            <a:off x="8651561" y="4177080"/>
            <a:ext cx="610463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sk-SK" sz="100" dirty="0"/>
              <a:t>   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C4C4DAAB-557E-4FB3-85E2-CEE89D6A9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13" y="3213949"/>
            <a:ext cx="1723904" cy="2297212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37BA0F4F-6021-4E6B-CC7F-BCAF462B2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" y="3232956"/>
            <a:ext cx="1830433" cy="2336665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DF0867C5-5433-C501-B9CB-2D65C024858E}"/>
              </a:ext>
            </a:extLst>
          </p:cNvPr>
          <p:cNvSpPr txBox="1">
            <a:spLocks/>
          </p:cNvSpPr>
          <p:nvPr/>
        </p:nvSpPr>
        <p:spPr>
          <a:xfrm>
            <a:off x="2672691" y="3947792"/>
            <a:ext cx="610463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66E1329D-CF37-0187-0177-483079AAACE8}"/>
              </a:ext>
            </a:extLst>
          </p:cNvPr>
          <p:cNvSpPr txBox="1">
            <a:spLocks/>
          </p:cNvSpPr>
          <p:nvPr/>
        </p:nvSpPr>
        <p:spPr>
          <a:xfrm>
            <a:off x="9217358" y="3947792"/>
            <a:ext cx="610463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81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0E9240D-C68E-8652-E7CD-3E62601B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615" y="6179688"/>
            <a:ext cx="8791575" cy="1655762"/>
          </a:xfrm>
        </p:spPr>
        <p:txBody>
          <a:bodyPr>
            <a:normAutofit/>
          </a:bodyPr>
          <a:lstStyle/>
          <a:p>
            <a:r>
              <a:rPr lang="sk-SK" sz="3600" b="1" dirty="0"/>
              <a:t>Zaujímavosti z praxe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8D2891-9F72-20A2-BE5E-6DE819AE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565" y="35927"/>
            <a:ext cx="8791575" cy="847367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30 minútové varenie iPhone 6s v slepačom vývare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ABB2BE-A1F4-E5ED-D60D-1EC9129F5C12}"/>
              </a:ext>
            </a:extLst>
          </p:cNvPr>
          <p:cNvSpPr txBox="1">
            <a:spLocks/>
          </p:cNvSpPr>
          <p:nvPr/>
        </p:nvSpPr>
        <p:spPr>
          <a:xfrm>
            <a:off x="3400425" y="2760077"/>
            <a:ext cx="24669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A913CCF-0935-E575-2947-34842FC0ACB0}"/>
              </a:ext>
            </a:extLst>
          </p:cNvPr>
          <p:cNvSpPr txBox="1">
            <a:spLocks/>
          </p:cNvSpPr>
          <p:nvPr/>
        </p:nvSpPr>
        <p:spPr>
          <a:xfrm>
            <a:off x="5444087" y="2760076"/>
            <a:ext cx="1191664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586A083-3EB1-ECBB-67FC-802158B985F6}"/>
              </a:ext>
            </a:extLst>
          </p:cNvPr>
          <p:cNvSpPr txBox="1">
            <a:spLocks/>
          </p:cNvSpPr>
          <p:nvPr/>
        </p:nvSpPr>
        <p:spPr>
          <a:xfrm>
            <a:off x="2419565" y="597750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kompletný hodinový program v práčke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58C6C587-56F3-9B40-C8B8-A89E0A2284A6}"/>
              </a:ext>
            </a:extLst>
          </p:cNvPr>
          <p:cNvSpPr txBox="1">
            <a:spLocks/>
          </p:cNvSpPr>
          <p:nvPr/>
        </p:nvSpPr>
        <p:spPr>
          <a:xfrm>
            <a:off x="2419564" y="1545053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Prevádzač pri úteku skončil so zasahujúcim policajtom v potoku aj s telefónom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64A579F-F558-C1C7-2AE2-064EE827C964}"/>
              </a:ext>
            </a:extLst>
          </p:cNvPr>
          <p:cNvSpPr txBox="1">
            <a:spLocks/>
          </p:cNvSpPr>
          <p:nvPr/>
        </p:nvSpPr>
        <p:spPr>
          <a:xfrm>
            <a:off x="2419564" y="3105646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rozlámané telefóny v </a:t>
            </a:r>
            <a:r>
              <a:rPr lang="sk-SK" sz="2800" dirty="0" err="1"/>
              <a:t>sáčku</a:t>
            </a:r>
            <a:endParaRPr lang="sk-SK" sz="2800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BB500D98-FC95-692A-8F3F-E04FE11A9F8A}"/>
              </a:ext>
            </a:extLst>
          </p:cNvPr>
          <p:cNvSpPr txBox="1">
            <a:spLocks/>
          </p:cNvSpPr>
          <p:nvPr/>
        </p:nvSpPr>
        <p:spPr>
          <a:xfrm>
            <a:off x="2419564" y="2481304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Samsung Z Flip3 stratený na svahu a nájdený v pásoch </a:t>
            </a:r>
            <a:r>
              <a:rPr lang="sk-SK" sz="2800" dirty="0" err="1"/>
              <a:t>ratráku</a:t>
            </a:r>
            <a:endParaRPr lang="sk-SK" sz="28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4AA42658-CC15-8A8C-48CF-A6A4D88AE8E6}"/>
              </a:ext>
            </a:extLst>
          </p:cNvPr>
          <p:cNvSpPr txBox="1">
            <a:spLocks/>
          </p:cNvSpPr>
          <p:nvPr/>
        </p:nvSpPr>
        <p:spPr>
          <a:xfrm>
            <a:off x="2419563" y="3734311"/>
            <a:ext cx="8791575" cy="84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Tablet po páde lietadla</a:t>
            </a:r>
          </a:p>
        </p:txBody>
      </p:sp>
    </p:spTree>
    <p:extLst>
      <p:ext uri="{BB962C8B-B14F-4D97-AF65-F5344CB8AC3E}">
        <p14:creationId xmlns:p14="http://schemas.microsoft.com/office/powerpoint/2010/main" val="777601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330</TotalTime>
  <Words>417</Words>
  <Application>Microsoft Office PowerPoint</Application>
  <PresentationFormat>Širokouhlá</PresentationFormat>
  <Paragraphs>100</Paragraphs>
  <Slides>22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Obvod</vt:lpstr>
      <vt:lpstr>Zaistenie dátového obsahu nefunkčných  a značne poškodených mobilných zariadení</vt:lpstr>
      <vt:lpstr>Na prvý pohľad neskúmateľné</vt:lpstr>
      <vt:lpstr>Maximalizácia získania dát z nefunkčných zariadení</vt:lpstr>
      <vt:lpstr>   Nabíjacie konektory USB - c / micro USb </vt:lpstr>
      <vt:lpstr>   Nabíjacie konektory na dps </vt:lpstr>
      <vt:lpstr>Rozbitý displej s ohnutým telom mt</vt:lpstr>
      <vt:lpstr>Rozsiahla oxidácia</vt:lpstr>
      <vt:lpstr>   praskajúce spoje medzi jednotlivými vrstvami</vt:lpstr>
      <vt:lpstr>30 minútové varenie iPhone 6s v slepačom vývare</vt:lpstr>
      <vt:lpstr>Prezentácia programu PowerPoint</vt:lpstr>
      <vt:lpstr>Prezentácia programu PowerPoint</vt:lpstr>
      <vt:lpstr>Prezentácia programu PowerPoint</vt:lpstr>
      <vt:lpstr>Staršie zariadenia - bez šifrovania – možnosť zaistiť dáta priamo z pamäťového čipu – obmedzené množstvo dát</vt:lpstr>
      <vt:lpstr>Prezentácia programu PowerPoint</vt:lpstr>
      <vt:lpstr>Získanie kompletného obsahu</vt:lpstr>
      <vt:lpstr>Diagram zaisťovania</vt:lpstr>
      <vt:lpstr>Stanovenie jednotného postupu zaisťovania mobilných telefónov </vt:lpstr>
      <vt:lpstr>Prezentácia programu PowerPoint</vt:lpstr>
      <vt:lpstr>Stav AFU – po prvom zadaní ochranného kódu / hesla / vzoru</vt:lpstr>
      <vt:lpstr>Prezentácia programu PowerPoint</vt:lpstr>
      <vt:lpstr>Odomykanie pomocou biometrie je VŽDY spojené s ochranným kódom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Zaistenie dátového obsahu nefunkčných  a značne poškodených mobilných zariadení</dc:title>
  <dc:creator>Uzivatel</dc:creator>
  <cp:lastModifiedBy>Uzivatel</cp:lastModifiedBy>
  <cp:revision>33</cp:revision>
  <dcterms:created xsi:type="dcterms:W3CDTF">2024-06-03T08:24:44Z</dcterms:created>
  <dcterms:modified xsi:type="dcterms:W3CDTF">2024-06-04T19:34:44Z</dcterms:modified>
</cp:coreProperties>
</file>